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968" y="-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7B5A1E-9F8B-1442-804F-CAAD0562D9D3}" type="datetimeFigureOut">
              <a:rPr lang="en-US" smtClean="0"/>
              <a:t>4/16/14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8FFC5D-2DB5-9A4F-9DC7-C64325CFA559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B5A1E-9F8B-1442-804F-CAAD0562D9D3}" type="datetimeFigureOut">
              <a:rPr lang="en-US" smtClean="0"/>
              <a:t>4/16/14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FFC5D-2DB5-9A4F-9DC7-C64325CFA559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B5A1E-9F8B-1442-804F-CAAD0562D9D3}" type="datetimeFigureOut">
              <a:rPr lang="en-US" smtClean="0"/>
              <a:t>4/16/14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FFC5D-2DB5-9A4F-9DC7-C64325CFA559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B5A1E-9F8B-1442-804F-CAAD0562D9D3}" type="datetimeFigureOut">
              <a:rPr lang="en-US" smtClean="0"/>
              <a:t>4/16/14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FFC5D-2DB5-9A4F-9DC7-C64325CFA55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B5A1E-9F8B-1442-804F-CAAD0562D9D3}" type="datetimeFigureOut">
              <a:rPr lang="en-US" smtClean="0"/>
              <a:t>4/16/14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FFC5D-2DB5-9A4F-9DC7-C64325CFA55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B5A1E-9F8B-1442-804F-CAAD0562D9D3}" type="datetimeFigureOut">
              <a:rPr lang="en-US" smtClean="0"/>
              <a:t>4/16/14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FFC5D-2DB5-9A4F-9DC7-C64325CFA55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B5A1E-9F8B-1442-804F-CAAD0562D9D3}" type="datetimeFigureOut">
              <a:rPr lang="en-US" smtClean="0"/>
              <a:t>4/16/14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FFC5D-2DB5-9A4F-9DC7-C64325CFA559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B5A1E-9F8B-1442-804F-CAAD0562D9D3}" type="datetimeFigureOut">
              <a:rPr lang="en-US" smtClean="0"/>
              <a:t>4/16/14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FFC5D-2DB5-9A4F-9DC7-C64325CFA559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B5A1E-9F8B-1442-804F-CAAD0562D9D3}" type="datetimeFigureOut">
              <a:rPr lang="en-US" smtClean="0"/>
              <a:t>4/16/14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FFC5D-2DB5-9A4F-9DC7-C64325CFA5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B5A1E-9F8B-1442-804F-CAAD0562D9D3}" type="datetimeFigureOut">
              <a:rPr lang="en-US" smtClean="0"/>
              <a:t>4/16/14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FFC5D-2DB5-9A4F-9DC7-C64325CFA5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B5A1E-9F8B-1442-804F-CAAD0562D9D3}" type="datetimeFigureOut">
              <a:rPr lang="en-US" smtClean="0"/>
              <a:t>4/16/14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FFC5D-2DB5-9A4F-9DC7-C64325CFA5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F7B5A1E-9F8B-1442-804F-CAAD0562D9D3}" type="datetimeFigureOut">
              <a:rPr lang="en-US" smtClean="0"/>
              <a:t>4/16/14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18FFC5D-2DB5-9A4F-9DC7-C64325CFA5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Independent Research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Biology II Honor – Quarter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588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8739" y="2081232"/>
            <a:ext cx="7745505" cy="462009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Get into groups of 3 or 4 people.</a:t>
            </a:r>
          </a:p>
          <a:p>
            <a:r>
              <a:rPr lang="en-US" dirty="0" smtClean="0"/>
              <a:t>If you are thinking of pairing up make sure your partner is in a </a:t>
            </a:r>
            <a:r>
              <a:rPr lang="en-US" dirty="0" smtClean="0"/>
              <a:t>different group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Go around in a circle and share your idea(s)</a:t>
            </a:r>
          </a:p>
          <a:p>
            <a:r>
              <a:rPr lang="en-US" dirty="0" smtClean="0"/>
              <a:t>Each person should offer feedback</a:t>
            </a:r>
          </a:p>
          <a:p>
            <a:pPr lvl="1"/>
            <a:r>
              <a:rPr lang="en-US" dirty="0" smtClean="0"/>
              <a:t>What is good about the idea?</a:t>
            </a:r>
          </a:p>
          <a:p>
            <a:pPr lvl="1"/>
            <a:r>
              <a:rPr lang="en-US" dirty="0" smtClean="0"/>
              <a:t>What could be challenging?</a:t>
            </a:r>
          </a:p>
          <a:p>
            <a:pPr lvl="1"/>
            <a:r>
              <a:rPr lang="en-US" dirty="0" smtClean="0"/>
              <a:t>What would you actually do?</a:t>
            </a:r>
          </a:p>
          <a:p>
            <a:pPr lvl="1"/>
            <a:r>
              <a:rPr lang="en-US" dirty="0" smtClean="0"/>
              <a:t>What are you </a:t>
            </a:r>
            <a:r>
              <a:rPr lang="en-US" dirty="0" smtClean="0"/>
              <a:t>testing </a:t>
            </a:r>
            <a:r>
              <a:rPr lang="en-US" dirty="0" smtClean="0"/>
              <a:t>for</a:t>
            </a:r>
            <a:r>
              <a:rPr lang="en-US" dirty="0" smtClean="0"/>
              <a:t>? What will you measure?</a:t>
            </a:r>
          </a:p>
          <a:p>
            <a:r>
              <a:rPr lang="en-US" dirty="0" smtClean="0"/>
              <a:t>Start </a:t>
            </a:r>
            <a:r>
              <a:rPr lang="en-US" dirty="0" smtClean="0"/>
              <a:t>to think about </a:t>
            </a:r>
            <a:r>
              <a:rPr lang="en-US" dirty="0" smtClean="0"/>
              <a:t>feasibility.  </a:t>
            </a:r>
            <a:r>
              <a:rPr lang="en-US" dirty="0"/>
              <a:t>A</a:t>
            </a:r>
            <a:r>
              <a:rPr lang="en-US" dirty="0" smtClean="0"/>
              <a:t>ll </a:t>
            </a:r>
            <a:r>
              <a:rPr lang="en-US" dirty="0" smtClean="0"/>
              <a:t>of the following can limit your experiment</a:t>
            </a:r>
          </a:p>
          <a:p>
            <a:pPr lvl="1"/>
            <a:r>
              <a:rPr lang="en-US" dirty="0" smtClean="0"/>
              <a:t>Equipment</a:t>
            </a:r>
          </a:p>
          <a:p>
            <a:pPr lvl="1"/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Quantity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 your idea(s)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724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19290"/>
          </a:xfrm>
        </p:spPr>
        <p:txBody>
          <a:bodyPr>
            <a:normAutofit/>
          </a:bodyPr>
          <a:lstStyle/>
          <a:p>
            <a:r>
              <a:rPr lang="en-US" dirty="0" smtClean="0"/>
              <a:t>What questions do you still have?</a:t>
            </a:r>
          </a:p>
          <a:p>
            <a:r>
              <a:rPr lang="en-US" dirty="0" smtClean="0"/>
              <a:t>Do you have an idea you like? </a:t>
            </a:r>
          </a:p>
          <a:p>
            <a:r>
              <a:rPr lang="en-US" dirty="0" smtClean="0"/>
              <a:t>Are you going to work with a partner?</a:t>
            </a:r>
          </a:p>
          <a:p>
            <a:r>
              <a:rPr lang="en-US" dirty="0" smtClean="0"/>
              <a:t>Go to the web….</a:t>
            </a:r>
          </a:p>
          <a:p>
            <a:pPr lvl="1"/>
            <a:r>
              <a:rPr lang="en-US" dirty="0" smtClean="0"/>
              <a:t>Do initial research</a:t>
            </a:r>
          </a:p>
          <a:p>
            <a:r>
              <a:rPr lang="en-US" dirty="0" smtClean="0"/>
              <a:t>Write out….</a:t>
            </a:r>
          </a:p>
          <a:p>
            <a:pPr lvl="1"/>
            <a:r>
              <a:rPr lang="en-US" dirty="0" smtClean="0"/>
              <a:t>Formulate your idea into a testable question.</a:t>
            </a:r>
          </a:p>
          <a:p>
            <a:pPr lvl="1"/>
            <a:r>
              <a:rPr lang="en-US" dirty="0" smtClean="0"/>
              <a:t>Independent variable</a:t>
            </a:r>
          </a:p>
          <a:p>
            <a:pPr lvl="1"/>
            <a:r>
              <a:rPr lang="en-US" dirty="0" smtClean="0"/>
              <a:t>Dependent variable(s)</a:t>
            </a:r>
          </a:p>
          <a:p>
            <a:pPr lvl="1"/>
            <a:r>
              <a:rPr lang="en-US" dirty="0" smtClean="0"/>
              <a:t>Working hypothesis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50381" y="352906"/>
            <a:ext cx="9574257" cy="1054250"/>
          </a:xfrm>
        </p:spPr>
        <p:txBody>
          <a:bodyPr/>
          <a:lstStyle/>
          <a:p>
            <a:r>
              <a:rPr lang="en-US" dirty="0" smtClean="0"/>
              <a:t>Idea extension and specifics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615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DNA reading reflections</a:t>
            </a:r>
          </a:p>
          <a:p>
            <a:r>
              <a:rPr lang="en-US" dirty="0" smtClean="0"/>
              <a:t>Participation grade</a:t>
            </a:r>
          </a:p>
          <a:p>
            <a:r>
              <a:rPr lang="en-US" dirty="0" smtClean="0"/>
              <a:t>Independent Research Project (IRP)</a:t>
            </a:r>
          </a:p>
          <a:p>
            <a:pPr lvl="1"/>
            <a:r>
              <a:rPr lang="en-US" dirty="0" smtClean="0"/>
              <a:t>Proposal Assignment</a:t>
            </a:r>
          </a:p>
          <a:p>
            <a:pPr lvl="1"/>
            <a:r>
              <a:rPr lang="en-US" dirty="0" smtClean="0"/>
              <a:t>Literature review</a:t>
            </a:r>
          </a:p>
          <a:p>
            <a:pPr lvl="1"/>
            <a:r>
              <a:rPr lang="en-US" dirty="0" smtClean="0"/>
              <a:t>Advisor meetings </a:t>
            </a:r>
          </a:p>
          <a:p>
            <a:pPr lvl="1"/>
            <a:r>
              <a:rPr lang="en-US" dirty="0" smtClean="0"/>
              <a:t>Raw data </a:t>
            </a:r>
          </a:p>
          <a:p>
            <a:pPr lvl="1"/>
            <a:r>
              <a:rPr lang="en-US" dirty="0" smtClean="0"/>
              <a:t>Drafting</a:t>
            </a:r>
          </a:p>
          <a:p>
            <a:pPr lvl="1"/>
            <a:r>
              <a:rPr lang="en-US" dirty="0" smtClean="0"/>
              <a:t>Final product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Quarter 4 Grading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060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IRP - Phases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85800" y="2240279"/>
            <a:ext cx="3803904" cy="430510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Idea phase  </a:t>
            </a:r>
          </a:p>
          <a:p>
            <a:pPr lvl="1"/>
            <a:r>
              <a:rPr lang="en-US" dirty="0" smtClean="0"/>
              <a:t>Brainstorming</a:t>
            </a:r>
          </a:p>
          <a:p>
            <a:pPr lvl="1"/>
            <a:r>
              <a:rPr lang="en-US" dirty="0" smtClean="0"/>
              <a:t>Free writing</a:t>
            </a:r>
          </a:p>
          <a:p>
            <a:pPr lvl="1"/>
            <a:r>
              <a:rPr lang="en-US" dirty="0" smtClean="0"/>
              <a:t>Reflection on the year </a:t>
            </a:r>
          </a:p>
          <a:p>
            <a:pPr lvl="1"/>
            <a:r>
              <a:rPr lang="en-US" dirty="0" smtClean="0"/>
              <a:t>Collaborate</a:t>
            </a:r>
          </a:p>
          <a:p>
            <a:r>
              <a:rPr lang="en-US" dirty="0" smtClean="0"/>
              <a:t>Proposal phase</a:t>
            </a:r>
          </a:p>
          <a:p>
            <a:pPr lvl="1"/>
            <a:r>
              <a:rPr lang="en-US" dirty="0" smtClean="0"/>
              <a:t>Advisor meeting</a:t>
            </a:r>
          </a:p>
          <a:p>
            <a:pPr lvl="1"/>
            <a:r>
              <a:rPr lang="en-US" dirty="0" smtClean="0"/>
              <a:t>Define variables</a:t>
            </a:r>
          </a:p>
          <a:p>
            <a:r>
              <a:rPr lang="en-US" dirty="0" smtClean="0"/>
              <a:t>Planning phase</a:t>
            </a:r>
          </a:p>
          <a:p>
            <a:pPr lvl="1"/>
            <a:r>
              <a:rPr lang="en-US" dirty="0" smtClean="0"/>
              <a:t>Collect materials</a:t>
            </a:r>
          </a:p>
          <a:p>
            <a:pPr lvl="1"/>
            <a:r>
              <a:rPr lang="en-US" dirty="0" smtClean="0"/>
              <a:t>Set up your system</a:t>
            </a:r>
          </a:p>
          <a:p>
            <a:pPr lvl="1"/>
            <a:r>
              <a:rPr lang="en-US" dirty="0" smtClean="0"/>
              <a:t>Literature review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4305104"/>
          </a:xfrm>
        </p:spPr>
        <p:txBody>
          <a:bodyPr/>
          <a:lstStyle/>
          <a:p>
            <a:r>
              <a:rPr lang="en-US" dirty="0" smtClean="0"/>
              <a:t>Experiment phase</a:t>
            </a:r>
          </a:p>
          <a:p>
            <a:pPr lvl="1"/>
            <a:r>
              <a:rPr lang="en-US" dirty="0" smtClean="0"/>
              <a:t>Data collection</a:t>
            </a:r>
          </a:p>
          <a:p>
            <a:pPr lvl="1"/>
            <a:r>
              <a:rPr lang="en-US" dirty="0" smtClean="0"/>
              <a:t>Advisor meeting(s)</a:t>
            </a:r>
          </a:p>
          <a:p>
            <a:r>
              <a:rPr lang="en-US" dirty="0" smtClean="0"/>
              <a:t>Analysis phase</a:t>
            </a:r>
          </a:p>
          <a:p>
            <a:r>
              <a:rPr lang="en-US" dirty="0" smtClean="0"/>
              <a:t>Final product production</a:t>
            </a:r>
          </a:p>
          <a:p>
            <a:pPr lvl="1"/>
            <a:r>
              <a:rPr lang="en-US" dirty="0" smtClean="0"/>
              <a:t>Paper or presentation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036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something you are curious about</a:t>
            </a:r>
          </a:p>
          <a:p>
            <a:r>
              <a:rPr lang="en-US" dirty="0" smtClean="0"/>
              <a:t>Collect qualitative and quantitative data</a:t>
            </a:r>
          </a:p>
          <a:p>
            <a:r>
              <a:rPr lang="en-US" dirty="0" smtClean="0"/>
              <a:t>Have a large sample size</a:t>
            </a:r>
          </a:p>
          <a:p>
            <a:r>
              <a:rPr lang="en-US" dirty="0" smtClean="0"/>
              <a:t>Incorporate lab skills learned throughout the year</a:t>
            </a:r>
          </a:p>
          <a:p>
            <a:pPr lvl="1"/>
            <a:r>
              <a:rPr lang="en-US" dirty="0" smtClean="0"/>
              <a:t>Or includes a newly learned skill</a:t>
            </a:r>
          </a:p>
          <a:p>
            <a:r>
              <a:rPr lang="en-US" dirty="0" smtClean="0"/>
              <a:t>Include a review of the relevant research</a:t>
            </a:r>
          </a:p>
          <a:p>
            <a:r>
              <a:rPr lang="en-US" dirty="0" smtClean="0"/>
              <a:t>Be hypothesis driven science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good Q4 IRP will…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451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Pairs will need…</a:t>
            </a:r>
          </a:p>
          <a:p>
            <a:pPr lvl="1"/>
            <a:r>
              <a:rPr lang="en-US" dirty="0" smtClean="0"/>
              <a:t>Common interest</a:t>
            </a:r>
          </a:p>
          <a:p>
            <a:pPr lvl="1"/>
            <a:r>
              <a:rPr lang="en-US" dirty="0" smtClean="0"/>
              <a:t>A good working relationship</a:t>
            </a:r>
          </a:p>
          <a:p>
            <a:pPr lvl="1"/>
            <a:r>
              <a:rPr lang="en-US" dirty="0" smtClean="0"/>
              <a:t>A more robust lit review</a:t>
            </a:r>
          </a:p>
          <a:p>
            <a:pPr lvl="1"/>
            <a:r>
              <a:rPr lang="en-US" dirty="0" smtClean="0"/>
              <a:t>A larger sample size</a:t>
            </a:r>
          </a:p>
          <a:p>
            <a:pPr lvl="1"/>
            <a:r>
              <a:rPr lang="en-US" dirty="0" smtClean="0"/>
              <a:t>Possibly more dependent variables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pair or not to pair?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396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written lab report, Or</a:t>
            </a:r>
          </a:p>
          <a:p>
            <a:r>
              <a:rPr lang="en-US" dirty="0" smtClean="0"/>
              <a:t>Presentation to the class </a:t>
            </a:r>
          </a:p>
          <a:p>
            <a:pPr lvl="1"/>
            <a:r>
              <a:rPr lang="en-US" dirty="0" smtClean="0"/>
              <a:t>Rehearsed and with visuals (</a:t>
            </a:r>
            <a:r>
              <a:rPr lang="en-US" dirty="0" err="1" smtClean="0"/>
              <a:t>ppt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Contains all the sections of a lab report</a:t>
            </a:r>
          </a:p>
          <a:p>
            <a:r>
              <a:rPr lang="en-US" dirty="0" smtClean="0"/>
              <a:t>Selection depends on personal preference and experimental timing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Product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289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-167341"/>
            <a:ext cx="7756263" cy="1054250"/>
          </a:xfrm>
        </p:spPr>
        <p:txBody>
          <a:bodyPr/>
          <a:lstStyle/>
          <a:p>
            <a:r>
              <a:rPr lang="en-US" sz="4000" dirty="0" smtClean="0"/>
              <a:t>Q4 Timeline</a:t>
            </a:r>
            <a:endParaRPr lang="en-US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8588084"/>
              </p:ext>
            </p:extLst>
          </p:nvPr>
        </p:nvGraphicFramePr>
        <p:xfrm>
          <a:off x="-133673" y="625218"/>
          <a:ext cx="9144000" cy="6232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416479">
                <a:tc>
                  <a:txBody>
                    <a:bodyPr/>
                    <a:lstStyle/>
                    <a:p>
                      <a:r>
                        <a:rPr lang="en-US" dirty="0" smtClean="0"/>
                        <a:t>Week /phase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Fri</a:t>
                      </a:r>
                      <a:endParaRPr lang="en-US" dirty="0"/>
                    </a:p>
                  </a:txBody>
                  <a:tcPr/>
                </a:tc>
              </a:tr>
              <a:tr h="719568">
                <a:tc>
                  <a:txBody>
                    <a:bodyPr/>
                    <a:lstStyle/>
                    <a:p>
                      <a:r>
                        <a:rPr lang="en-US" dirty="0" smtClean="0"/>
                        <a:t>Week 1: Idea generation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Brainstorm and</a:t>
                      </a:r>
                      <a:r>
                        <a:rPr lang="en-US" baseline="0" dirty="0" smtClean="0"/>
                        <a:t> r</a:t>
                      </a:r>
                      <a:r>
                        <a:rPr lang="en-US" dirty="0" smtClean="0"/>
                        <a:t>efine</a:t>
                      </a:r>
                      <a:r>
                        <a:rPr lang="en-US" baseline="0" dirty="0" smtClean="0"/>
                        <a:t> idea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RR DNA Ch.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school</a:t>
                      </a:r>
                      <a:endParaRPr lang="en-US" dirty="0"/>
                    </a:p>
                  </a:txBody>
                  <a:tcPr/>
                </a:tc>
              </a:tr>
              <a:tr h="719568">
                <a:tc>
                  <a:txBody>
                    <a:bodyPr/>
                    <a:lstStyle/>
                    <a:p>
                      <a:r>
                        <a:rPr lang="en-US" dirty="0" smtClean="0"/>
                        <a:t>Vacation</a:t>
                      </a:r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Incubation of your idea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12370">
                <a:tc>
                  <a:txBody>
                    <a:bodyPr/>
                    <a:lstStyle/>
                    <a:p>
                      <a:r>
                        <a:rPr lang="en-US" dirty="0" smtClean="0"/>
                        <a:t>Week</a:t>
                      </a:r>
                      <a:r>
                        <a:rPr lang="en-US" baseline="0" dirty="0" smtClean="0"/>
                        <a:t> 2: Proposal and prepare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Write your</a:t>
                      </a:r>
                      <a:r>
                        <a:rPr lang="en-US" baseline="0" dirty="0" smtClean="0"/>
                        <a:t> proposal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Formal Proposal Due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Proposals</a:t>
                      </a:r>
                      <a:r>
                        <a:rPr lang="en-US" baseline="0" dirty="0" smtClean="0"/>
                        <a:t> approved/denied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RR DNA</a:t>
                      </a:r>
                      <a:r>
                        <a:rPr lang="en-US" baseline="0" dirty="0" smtClean="0"/>
                        <a:t> Ch.10 </a:t>
                      </a:r>
                      <a:endParaRPr lang="en-US" dirty="0"/>
                    </a:p>
                  </a:txBody>
                  <a:tcPr/>
                </a:tc>
              </a:tr>
              <a:tr h="812370">
                <a:tc>
                  <a:txBody>
                    <a:bodyPr/>
                    <a:lstStyle/>
                    <a:p>
                      <a:r>
                        <a:rPr lang="en-US" dirty="0" smtClean="0"/>
                        <a:t>Week 3:</a:t>
                      </a:r>
                      <a:r>
                        <a:rPr lang="en-US" baseline="0" dirty="0" smtClean="0"/>
                        <a:t> Experiments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</a:t>
                      </a:r>
                      <a:r>
                        <a:rPr lang="en-US" baseline="0" dirty="0" smtClean="0"/>
                        <a:t> Collection</a:t>
                      </a:r>
                    </a:p>
                    <a:p>
                      <a:pPr algn="ctr"/>
                      <a:r>
                        <a:rPr lang="en-US" baseline="0" dirty="0" smtClean="0"/>
                        <a:t>Scheduled meeting w/ advisor</a:t>
                      </a:r>
                    </a:p>
                    <a:p>
                      <a:pPr algn="ctr"/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RR DNA Ch. 11</a:t>
                      </a:r>
                      <a:endParaRPr lang="en-US" dirty="0"/>
                    </a:p>
                  </a:txBody>
                  <a:tcPr/>
                </a:tc>
              </a:tr>
              <a:tr h="812370">
                <a:tc>
                  <a:txBody>
                    <a:bodyPr/>
                    <a:lstStyle/>
                    <a:p>
                      <a:r>
                        <a:rPr lang="en-US" dirty="0" smtClean="0"/>
                        <a:t>Week</a:t>
                      </a:r>
                      <a:r>
                        <a:rPr lang="en-US" baseline="0" dirty="0" smtClean="0"/>
                        <a:t> 4: Experiments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</a:t>
                      </a:r>
                      <a:r>
                        <a:rPr lang="en-US" baseline="0" dirty="0" smtClean="0"/>
                        <a:t> Collection</a:t>
                      </a:r>
                    </a:p>
                    <a:p>
                      <a:pPr algn="ctr"/>
                      <a:r>
                        <a:rPr lang="en-US" baseline="0" dirty="0" smtClean="0"/>
                        <a:t>Scheduled meeting w/ advisor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RR DNA Ch. 12</a:t>
                      </a:r>
                      <a:endParaRPr lang="en-US" dirty="0"/>
                    </a:p>
                  </a:txBody>
                  <a:tcPr/>
                </a:tc>
              </a:tr>
              <a:tr h="812370">
                <a:tc>
                  <a:txBody>
                    <a:bodyPr/>
                    <a:lstStyle/>
                    <a:p>
                      <a:r>
                        <a:rPr lang="en-US" dirty="0" smtClean="0"/>
                        <a:t>Week 5: </a:t>
                      </a:r>
                    </a:p>
                    <a:p>
                      <a:r>
                        <a:rPr lang="en-US" dirty="0" smtClean="0"/>
                        <a:t>Wrap-up Exp./Analysis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</a:t>
                      </a:r>
                      <a:r>
                        <a:rPr lang="en-US" baseline="0" dirty="0" smtClean="0"/>
                        <a:t> Analysis/Conclusions/Writing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Scheduled meeting w/ advisor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RR DNA Ch. 13</a:t>
                      </a:r>
                      <a:endParaRPr lang="en-US" dirty="0"/>
                    </a:p>
                  </a:txBody>
                  <a:tcPr/>
                </a:tc>
              </a:tr>
              <a:tr h="719568">
                <a:tc>
                  <a:txBody>
                    <a:bodyPr/>
                    <a:lstStyle/>
                    <a:p>
                      <a:r>
                        <a:rPr lang="en-US" dirty="0" smtClean="0"/>
                        <a:t>Week 6:</a:t>
                      </a:r>
                    </a:p>
                    <a:p>
                      <a:r>
                        <a:rPr lang="en-US" dirty="0" smtClean="0"/>
                        <a:t>Writing</a:t>
                      </a:r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Presentations or Paper</a:t>
                      </a:r>
                      <a:r>
                        <a:rPr lang="en-US" baseline="0" dirty="0" smtClean="0"/>
                        <a:t> Writing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0309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307482"/>
            <a:ext cx="7745505" cy="3877815"/>
          </a:xfrm>
        </p:spPr>
        <p:txBody>
          <a:bodyPr/>
          <a:lstStyle/>
          <a:p>
            <a:r>
              <a:rPr lang="en-US" dirty="0" smtClean="0"/>
              <a:t>Use your class time to do the work!</a:t>
            </a:r>
          </a:p>
          <a:p>
            <a:r>
              <a:rPr lang="en-US" dirty="0" smtClean="0"/>
              <a:t>Attend every class period</a:t>
            </a:r>
          </a:p>
          <a:p>
            <a:r>
              <a:rPr lang="en-US" dirty="0" smtClean="0"/>
              <a:t>Meet with your advisor (me)</a:t>
            </a:r>
          </a:p>
          <a:p>
            <a:pPr lvl="1"/>
            <a:r>
              <a:rPr lang="en-US" dirty="0" smtClean="0"/>
              <a:t>Keep me informed</a:t>
            </a:r>
          </a:p>
          <a:p>
            <a:r>
              <a:rPr lang="en-US" dirty="0" smtClean="0"/>
              <a:t>Document your experiment as you progress (lab journals)</a:t>
            </a:r>
          </a:p>
          <a:p>
            <a:r>
              <a:rPr lang="en-US" dirty="0" smtClean="0"/>
              <a:t>Be a good collaborator</a:t>
            </a:r>
          </a:p>
          <a:p>
            <a:r>
              <a:rPr lang="en-US" dirty="0" smtClean="0"/>
              <a:t>Complete DNA Reading Reflections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Q4 Class Expectations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552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lizards, fish, darkling beetles and fruit flies in the room.  </a:t>
            </a:r>
          </a:p>
          <a:p>
            <a:r>
              <a:rPr lang="en-US" dirty="0" smtClean="0"/>
              <a:t>We can get </a:t>
            </a:r>
            <a:r>
              <a:rPr lang="en-US" dirty="0" err="1" smtClean="0"/>
              <a:t>planaria</a:t>
            </a:r>
            <a:r>
              <a:rPr lang="en-US" dirty="0" smtClean="0"/>
              <a:t>, termites and </a:t>
            </a:r>
            <a:r>
              <a:rPr lang="en-US" dirty="0" err="1" smtClean="0"/>
              <a:t>pillbugs</a:t>
            </a:r>
            <a:endParaRPr lang="en-US" dirty="0" smtClean="0"/>
          </a:p>
          <a:p>
            <a:r>
              <a:rPr lang="en-US" dirty="0" smtClean="0"/>
              <a:t>We have many types of seeds that grow into plants</a:t>
            </a:r>
          </a:p>
          <a:p>
            <a:r>
              <a:rPr lang="en-US" dirty="0" smtClean="0"/>
              <a:t>We have the ability to make and use agar plates that will grow all sorts of bacteria and mold.</a:t>
            </a:r>
          </a:p>
          <a:p>
            <a:r>
              <a:rPr lang="en-US" dirty="0" smtClean="0"/>
              <a:t>Add to or extend a previously completed experiment</a:t>
            </a:r>
          </a:p>
          <a:p>
            <a:r>
              <a:rPr lang="en-US" dirty="0" smtClean="0"/>
              <a:t>Look up taxis and tropism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to your list given the following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453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793</TotalTime>
  <Words>579</Words>
  <Application>Microsoft Macintosh PowerPoint</Application>
  <PresentationFormat>On-screen Show (4:3)</PresentationFormat>
  <Paragraphs>130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Hardcover</vt:lpstr>
      <vt:lpstr>Independent Research Project</vt:lpstr>
      <vt:lpstr>Quarter 4 Grading</vt:lpstr>
      <vt:lpstr>IRP - Phases</vt:lpstr>
      <vt:lpstr>A good Q4 IRP will…</vt:lpstr>
      <vt:lpstr>To pair or not to pair?</vt:lpstr>
      <vt:lpstr>Final Product</vt:lpstr>
      <vt:lpstr>Q4 Timeline</vt:lpstr>
      <vt:lpstr>Q4 Class Expectations</vt:lpstr>
      <vt:lpstr>Add to your list given the following</vt:lpstr>
      <vt:lpstr>Refine your idea(s)</vt:lpstr>
      <vt:lpstr>Idea extension and specifics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Independent Research Project</dc:title>
  <dc:creator>bradkozel</dc:creator>
  <cp:lastModifiedBy>bradkozel</cp:lastModifiedBy>
  <cp:revision>25</cp:revision>
  <dcterms:created xsi:type="dcterms:W3CDTF">2014-04-11T11:23:06Z</dcterms:created>
  <dcterms:modified xsi:type="dcterms:W3CDTF">2014-04-16T17:53:27Z</dcterms:modified>
</cp:coreProperties>
</file>