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4/1/14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4/1/14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Micropipettor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2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</a:t>
            </a:r>
            <a:endParaRPr lang="en-US" dirty="0"/>
          </a:p>
        </p:txBody>
      </p:sp>
      <p:pic>
        <p:nvPicPr>
          <p:cNvPr id="6" name="Picture 5" descr="micropipet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492" y="274638"/>
            <a:ext cx="4549523" cy="646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4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pic>
        <p:nvPicPr>
          <p:cNvPr id="4" name="Picture 3" descr="JBodenmiller00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703" y="400752"/>
            <a:ext cx="6457424" cy="62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3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</a:t>
            </a:r>
            <a:endParaRPr lang="en-US" dirty="0"/>
          </a:p>
        </p:txBody>
      </p:sp>
      <p:pic>
        <p:nvPicPr>
          <p:cNvPr id="4" name="Picture 3" descr="pip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5120"/>
            <a:ext cx="7930955" cy="291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2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I: Transferring small volumes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P20 to transfer small amounts of 2X loading dye on to filter paper.</a:t>
            </a:r>
          </a:p>
          <a:p>
            <a:pPr lvl="1"/>
            <a:r>
              <a:rPr lang="en-US" dirty="0" smtClean="0"/>
              <a:t>Create a series of dots</a:t>
            </a:r>
          </a:p>
          <a:p>
            <a:pPr lvl="1"/>
            <a:r>
              <a:rPr lang="en-US" dirty="0" smtClean="0"/>
              <a:t>Volumes all in </a:t>
            </a:r>
            <a:r>
              <a:rPr lang="en-US" dirty="0" err="1" smtClean="0"/>
              <a:t>microlitters</a:t>
            </a:r>
            <a:r>
              <a:rPr lang="en-US" dirty="0" smtClean="0"/>
              <a:t>: 1, 3, 5, 7, 10, 15 and 20. 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Set pipette correctly</a:t>
            </a:r>
          </a:p>
          <a:p>
            <a:pPr lvl="1"/>
            <a:r>
              <a:rPr lang="en-US" dirty="0" smtClean="0"/>
              <a:t>Slow and steady extraction and dispersal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6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II: Transferring small volumes from tube to 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a P200 to transfer 4 small volumes of separate solutions into an empty </a:t>
            </a:r>
            <a:r>
              <a:rPr lang="en-US" dirty="0" err="1" smtClean="0"/>
              <a:t>eppendorf</a:t>
            </a:r>
            <a:r>
              <a:rPr lang="en-US" dirty="0" smtClean="0"/>
              <a:t> tube.  </a:t>
            </a:r>
            <a:endParaRPr lang="en-US" dirty="0"/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Set pipette correctly</a:t>
            </a:r>
          </a:p>
          <a:p>
            <a:pPr lvl="1"/>
            <a:r>
              <a:rPr lang="en-US" dirty="0" smtClean="0"/>
              <a:t>Accurate and precise transfer of small volumes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Label 2 empty </a:t>
            </a:r>
            <a:r>
              <a:rPr lang="en-US" dirty="0" err="1" smtClean="0"/>
              <a:t>eppendorf</a:t>
            </a:r>
            <a:r>
              <a:rPr lang="en-US" dirty="0" smtClean="0"/>
              <a:t> tubes (E and F) and fill them with the volumes given below (volumes in microliters)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Check your work: Set P200 to 200 microliters.  Draw out all 200 microliters from tube E and F.  You should see no sample in the tube and no air at the end of the tip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50732"/>
              </p:ext>
            </p:extLst>
          </p:nvPr>
        </p:nvGraphicFramePr>
        <p:xfrm>
          <a:off x="1054297" y="4168210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14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III: Transferring a small volume into a well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P100 or a P200 to transfer 30 microliters of 2x loading dye into a well of a practice gel</a:t>
            </a:r>
            <a:endParaRPr lang="en-US" dirty="0"/>
          </a:p>
        </p:txBody>
      </p:sp>
      <p:pic>
        <p:nvPicPr>
          <p:cNvPr id="4" name="Picture 3" descr="u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66" y="2181956"/>
            <a:ext cx="3086100" cy="2628900"/>
          </a:xfrm>
          <a:prstGeom prst="rect">
            <a:avLst/>
          </a:prstGeom>
        </p:spPr>
      </p:pic>
      <p:pic>
        <p:nvPicPr>
          <p:cNvPr id="5" name="Picture 4" descr="loading_ge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97195"/>
            <a:ext cx="5857705" cy="151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62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31</TotalTime>
  <Words>212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Micropipettor</vt:lpstr>
      <vt:lpstr>Parts</vt:lpstr>
      <vt:lpstr>Types</vt:lpstr>
      <vt:lpstr>Settings</vt:lpstr>
      <vt:lpstr>Activity I: Transferring small volumes</vt:lpstr>
      <vt:lpstr>Activity II: Transferring small volumes from tube to tube</vt:lpstr>
      <vt:lpstr>Activity III: Transferring a small volume into a well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Micropipettor</dc:title>
  <dc:creator>bradkozel</dc:creator>
  <cp:lastModifiedBy>bradkozel</cp:lastModifiedBy>
  <cp:revision>7</cp:revision>
  <dcterms:created xsi:type="dcterms:W3CDTF">2014-04-01T15:02:28Z</dcterms:created>
  <dcterms:modified xsi:type="dcterms:W3CDTF">2014-04-01T15:34:13Z</dcterms:modified>
</cp:coreProperties>
</file>