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18,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18,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18,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18,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18, 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18,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18,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18,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18,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18,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18,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18,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1-1: </a:t>
            </a:r>
            <a:r>
              <a:rPr lang="en-US" dirty="0" err="1" smtClean="0"/>
              <a:t>Roly</a:t>
            </a:r>
            <a:r>
              <a:rPr lang="en-US" dirty="0" smtClean="0"/>
              <a:t> Poly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1: Introduction to Isopods and Brainstorming an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430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Isopods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Handling instructions and Background information in Packet</a:t>
            </a:r>
            <a:endParaRPr lang="en-US" dirty="0"/>
          </a:p>
        </p:txBody>
      </p:sp>
      <p:pic>
        <p:nvPicPr>
          <p:cNvPr id="4" name="Picture 3" descr="potato-bug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747" y="2534420"/>
            <a:ext cx="5909118" cy="394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55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888" y="186382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Your Group Goal for todays class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017001" cy="47358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Plan an experiment around isopod behavior </a:t>
            </a:r>
            <a:r>
              <a:rPr lang="en-US" u="sng" dirty="0" smtClean="0"/>
              <a:t>using the equipment</a:t>
            </a:r>
            <a:r>
              <a:rPr lang="en-US" dirty="0" smtClean="0"/>
              <a:t> that is available to you. </a:t>
            </a:r>
          </a:p>
          <a:p>
            <a:r>
              <a:rPr lang="en-US" dirty="0" smtClean="0"/>
              <a:t>Possible environmental conditions to test.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Light exposure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Temperature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Surface preference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Use the </a:t>
            </a:r>
            <a:r>
              <a:rPr lang="en-US" i="1" dirty="0" smtClean="0"/>
              <a:t>Day 1 </a:t>
            </a:r>
            <a:r>
              <a:rPr lang="en-US" dirty="0" smtClean="0"/>
              <a:t>instructions in the packet to plan all the necessary components of the experiment.  Call me over to approve your experiment when you are done.</a:t>
            </a:r>
          </a:p>
          <a:p>
            <a:endParaRPr lang="en-US" dirty="0"/>
          </a:p>
          <a:p>
            <a:r>
              <a:rPr lang="en-US" i="1" dirty="0" smtClean="0"/>
              <a:t>Honor Day 1 </a:t>
            </a:r>
            <a:r>
              <a:rPr lang="en-US" dirty="0" smtClean="0"/>
              <a:t>Homework – Type a detailed procedure bring 2 copies to class tomorrow </a:t>
            </a:r>
            <a:endParaRPr lang="en-US" i="1" dirty="0" smtClean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358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025801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Day 2: </a:t>
            </a:r>
            <a:r>
              <a:rPr lang="en-US" dirty="0" smtClean="0"/>
              <a:t>Testing your Procedure and Editing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85163"/>
            <a:ext cx="7887479" cy="480204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Procedure Detail  Activity: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into your lab groups.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Exchange procedures with your group members.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Perform the steps of the procedure </a:t>
            </a:r>
            <a:r>
              <a:rPr lang="en-US" u="sng" dirty="0" smtClean="0"/>
              <a:t>exactly</a:t>
            </a:r>
            <a:r>
              <a:rPr lang="en-US" dirty="0" smtClean="0"/>
              <a:t> as they are written.  </a:t>
            </a:r>
          </a:p>
          <a:p>
            <a:pPr marL="914400" lvl="1" indent="-457200"/>
            <a:r>
              <a:rPr lang="en-US" dirty="0" smtClean="0"/>
              <a:t>The author of the procedure cannot speak during this step.</a:t>
            </a:r>
          </a:p>
          <a:p>
            <a:pPr marL="914400" lvl="1" indent="-457200"/>
            <a:r>
              <a:rPr lang="en-US" dirty="0" smtClean="0"/>
              <a:t>The author should take notes on his/her second copy of the procedure.  What areas were unclear to your group members?  What details need to be included? Are there any missing steps.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Run through all the procedures in your groups.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Discuss how to take the best parts of each procedure and make one master procedure that you will use tomorrow.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Incorporate the common data table into your procedure.  </a:t>
            </a:r>
          </a:p>
          <a:p>
            <a:pPr marL="91440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4203139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209473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Day 2: My Ideas on Data Collection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291957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Manipulated Variable: Varies Group to group</a:t>
            </a:r>
          </a:p>
          <a:p>
            <a:r>
              <a:rPr lang="en-US" dirty="0" smtClean="0"/>
              <a:t>Responding variable: Location of </a:t>
            </a:r>
            <a:r>
              <a:rPr lang="en-US" dirty="0" err="1" smtClean="0"/>
              <a:t>Roly</a:t>
            </a:r>
            <a:r>
              <a:rPr lang="en-US" dirty="0" smtClean="0"/>
              <a:t> Poly’s in the Choice chamber (Same for all groups)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Suggestion – Start with a total of 4 </a:t>
            </a:r>
            <a:r>
              <a:rPr lang="en-US" dirty="0" err="1" smtClean="0"/>
              <a:t>roly</a:t>
            </a:r>
            <a:r>
              <a:rPr lang="en-US" dirty="0" smtClean="0"/>
              <a:t> poly’s, 2 on each side</a:t>
            </a:r>
          </a:p>
          <a:p>
            <a:endParaRPr lang="en-US" dirty="0" smtClean="0"/>
          </a:p>
          <a:p>
            <a:r>
              <a:rPr lang="en-US" dirty="0" smtClean="0"/>
              <a:t>Sample Size - Total number of observations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2 experimental group trials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2 control group trials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01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141334"/>
            <a:ext cx="2519172" cy="5114532"/>
          </a:xfrm>
        </p:spPr>
        <p:txBody>
          <a:bodyPr/>
          <a:lstStyle/>
          <a:p>
            <a:r>
              <a:rPr lang="en-US" dirty="0" smtClean="0"/>
              <a:t>Common Data Table</a:t>
            </a:r>
            <a:endParaRPr lang="en-US" dirty="0"/>
          </a:p>
        </p:txBody>
      </p:sp>
      <p:pic>
        <p:nvPicPr>
          <p:cNvPr id="6" name="Picture 5" descr="Doc-9_18_13, 7-47 AM-page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172" y="0"/>
            <a:ext cx="6624828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9433" y="2404127"/>
            <a:ext cx="18140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 will get 4 of these</a:t>
            </a:r>
          </a:p>
          <a:p>
            <a:endParaRPr lang="en-US" sz="2400" dirty="0"/>
          </a:p>
          <a:p>
            <a:r>
              <a:rPr lang="en-US" sz="2400" dirty="0" smtClean="0"/>
              <a:t>2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4252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59</TotalTime>
  <Words>303</Words>
  <Application>Microsoft Macintosh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Essential</vt:lpstr>
      <vt:lpstr>Lab 1-1: Roly Poly Lab</vt:lpstr>
      <vt:lpstr>Introduction to Isopods</vt:lpstr>
      <vt:lpstr>Your Group Goal for todays class time </vt:lpstr>
      <vt:lpstr>Day 2: Testing your Procedure and Editing </vt:lpstr>
      <vt:lpstr>Day 2: My Ideas on Data Collection </vt:lpstr>
      <vt:lpstr>Common Data Table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1-1: Roly Poly Lab</dc:title>
  <dc:creator>bradkozel</dc:creator>
  <cp:lastModifiedBy>bradkozel</cp:lastModifiedBy>
  <cp:revision>8</cp:revision>
  <dcterms:created xsi:type="dcterms:W3CDTF">2013-09-17T11:26:30Z</dcterms:created>
  <dcterms:modified xsi:type="dcterms:W3CDTF">2013-09-18T12:12:59Z</dcterms:modified>
</cp:coreProperties>
</file>