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AD8D91A-A2EE-4B54-B3C6-F6C67903BA9C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8B99C93-F56F-46AB-9EB8-53614A95B15F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Ecology–Part I: Communities and Populations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Quiz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2-1: Interactions in the World Around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</a:p>
          <a:p>
            <a:r>
              <a:rPr lang="en-US" dirty="0" smtClean="0"/>
              <a:t>Biotic vs. Abiotic</a:t>
            </a:r>
          </a:p>
          <a:p>
            <a:r>
              <a:rPr lang="en-US" dirty="0" smtClean="0"/>
              <a:t>Ecology is a collection of interactions</a:t>
            </a:r>
          </a:p>
          <a:p>
            <a:pPr lvl="1"/>
            <a:r>
              <a:rPr lang="en-US" dirty="0" smtClean="0"/>
              <a:t>Humans have a big impact</a:t>
            </a:r>
            <a:endParaRPr lang="en-US" dirty="0"/>
          </a:p>
        </p:txBody>
      </p:sp>
      <p:pic>
        <p:nvPicPr>
          <p:cNvPr id="4" name="Picture 3" descr="biotic-abiotic_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22" y="3504234"/>
            <a:ext cx="3634876" cy="32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Ecology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vs. Community</a:t>
            </a:r>
          </a:p>
          <a:p>
            <a:r>
              <a:rPr lang="en-US" dirty="0" smtClean="0"/>
              <a:t>Habitat vs. Niche</a:t>
            </a:r>
          </a:p>
          <a:p>
            <a:r>
              <a:rPr lang="en-US" dirty="0" smtClean="0"/>
              <a:t>Types of interactions in the community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Symbiosis</a:t>
            </a:r>
          </a:p>
        </p:txBody>
      </p:sp>
      <p:pic>
        <p:nvPicPr>
          <p:cNvPr id="4" name="Picture 4" descr="Common_clownfish_curves_dnsm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3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8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2-2: Fish Kill 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</a:p>
          <a:p>
            <a:pPr lvl="1"/>
            <a:r>
              <a:rPr lang="en-US" dirty="0" smtClean="0"/>
              <a:t>Real world ecological scenarios are complex and involve many types of interactions.</a:t>
            </a:r>
          </a:p>
          <a:p>
            <a:r>
              <a:rPr lang="en-US" dirty="0" smtClean="0"/>
              <a:t>Concepts introduced</a:t>
            </a:r>
          </a:p>
          <a:p>
            <a:pPr lvl="1"/>
            <a:r>
              <a:rPr lang="en-US" dirty="0" smtClean="0"/>
              <a:t>Acid Rain</a:t>
            </a:r>
          </a:p>
          <a:p>
            <a:pPr lvl="1"/>
            <a:r>
              <a:rPr lang="en-US" dirty="0" smtClean="0"/>
              <a:t>Food Chains</a:t>
            </a:r>
          </a:p>
          <a:p>
            <a:pPr lvl="1"/>
            <a:r>
              <a:rPr lang="en-US" dirty="0" smtClean="0"/>
              <a:t>Dissolved oxygen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10" y="3327400"/>
            <a:ext cx="4167166" cy="31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2-1: Fish Kill pH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 scale – measure of acidity</a:t>
            </a:r>
          </a:p>
          <a:p>
            <a:r>
              <a:rPr lang="en-US" dirty="0" smtClean="0"/>
              <a:t>Exploring pH of various substances</a:t>
            </a:r>
          </a:p>
          <a:p>
            <a:r>
              <a:rPr lang="en-US" dirty="0" smtClean="0"/>
              <a:t>Exploring affect of acid on organisms behavior</a:t>
            </a:r>
            <a:endParaRPr lang="en-US" dirty="0"/>
          </a:p>
        </p:txBody>
      </p:sp>
      <p:pic>
        <p:nvPicPr>
          <p:cNvPr id="4" name="Picture 3" descr="photo_Daphnia_mag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90" y="3521092"/>
            <a:ext cx="3048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2-3: Fish Kill Solved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Parasite </a:t>
            </a:r>
            <a:r>
              <a:rPr lang="en-US" dirty="0" err="1" smtClean="0"/>
              <a:t>protist</a:t>
            </a:r>
            <a:r>
              <a:rPr lang="en-US" dirty="0" smtClean="0"/>
              <a:t> </a:t>
            </a:r>
            <a:r>
              <a:rPr lang="en-US" i="1" dirty="0" err="1" smtClean="0"/>
              <a:t>Pfiesteria</a:t>
            </a:r>
            <a:r>
              <a:rPr lang="en-US" dirty="0" smtClean="0"/>
              <a:t> killed the fish!!</a:t>
            </a:r>
          </a:p>
          <a:p>
            <a:r>
              <a:rPr lang="en-US" dirty="0" smtClean="0"/>
              <a:t>Solving the mystery required a complete understanding of the complex interactions of the estuary ecosystem</a:t>
            </a:r>
          </a:p>
          <a:p>
            <a:endParaRPr lang="en-US" dirty="0"/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13" y="3311978"/>
            <a:ext cx="3180998" cy="3028863"/>
          </a:xfrm>
          <a:prstGeom prst="rect">
            <a:avLst/>
          </a:prstGeom>
        </p:spPr>
      </p:pic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7" y="3311979"/>
            <a:ext cx="4170634" cy="30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2-2: Exploring Pond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Microscopes – use and function</a:t>
            </a:r>
          </a:p>
          <a:p>
            <a:pPr lvl="1"/>
            <a:r>
              <a:rPr lang="en-US" dirty="0" smtClean="0"/>
              <a:t>Major Parts</a:t>
            </a:r>
          </a:p>
          <a:p>
            <a:r>
              <a:rPr lang="en-US" dirty="0" smtClean="0"/>
              <a:t>Observations of living things</a:t>
            </a:r>
          </a:p>
        </p:txBody>
      </p:sp>
      <p:pic>
        <p:nvPicPr>
          <p:cNvPr id="4" name="Picture 3" descr="c26-B000NOU54O-2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48" y="2433165"/>
            <a:ext cx="3448406" cy="42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Ecology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 </a:t>
            </a:r>
            <a:r>
              <a:rPr lang="en-US" dirty="0" err="1" smtClean="0"/>
              <a:t>vs</a:t>
            </a:r>
            <a:r>
              <a:rPr lang="en-US" dirty="0" smtClean="0"/>
              <a:t> Logistic population growth</a:t>
            </a:r>
          </a:p>
          <a:p>
            <a:r>
              <a:rPr lang="en-US" dirty="0" smtClean="0"/>
              <a:t>Limiting Factors</a:t>
            </a:r>
          </a:p>
          <a:p>
            <a:r>
              <a:rPr lang="en-US" dirty="0" smtClean="0"/>
              <a:t>Carrying capacity</a:t>
            </a:r>
            <a:endParaRPr lang="en-US" dirty="0"/>
          </a:p>
        </p:txBody>
      </p:sp>
      <p:pic>
        <p:nvPicPr>
          <p:cNvPr id="4" name="Picture 2" descr="cb07ae0c-5106-416c-8407-38da526923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77" y="3186737"/>
            <a:ext cx="5213023" cy="36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4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2-4: Mystery of Easter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population </a:t>
            </a:r>
            <a:r>
              <a:rPr lang="en-US" dirty="0"/>
              <a:t>e</a:t>
            </a:r>
            <a:r>
              <a:rPr lang="en-US" dirty="0" smtClean="0"/>
              <a:t>cology example</a:t>
            </a:r>
          </a:p>
          <a:p>
            <a:r>
              <a:rPr lang="en-US" dirty="0" smtClean="0"/>
              <a:t>Limiting factors?</a:t>
            </a:r>
          </a:p>
          <a:p>
            <a:r>
              <a:rPr lang="en-US" dirty="0" smtClean="0"/>
              <a:t>Cultural Influence?</a:t>
            </a:r>
          </a:p>
          <a:p>
            <a:r>
              <a:rPr lang="en-US" dirty="0" smtClean="0"/>
              <a:t>Larger Lessons?</a:t>
            </a:r>
          </a:p>
          <a:p>
            <a:endParaRPr lang="en-US" dirty="0"/>
          </a:p>
        </p:txBody>
      </p:sp>
      <p:pic>
        <p:nvPicPr>
          <p:cNvPr id="3073" name="Picture 1" descr="Easter-786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61" y="2873539"/>
            <a:ext cx="3770886" cy="37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25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21</TotalTime>
  <Words>202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Inkwell</vt:lpstr>
      <vt:lpstr>Unit 2: Ecology–Part I: Communities and Populations </vt:lpstr>
      <vt:lpstr>Journal 2-1: Interactions in the World Around US</vt:lpstr>
      <vt:lpstr>Community Ecology Notes</vt:lpstr>
      <vt:lpstr>Journal 2-2: Fish Kill Mystery</vt:lpstr>
      <vt:lpstr>Lab 2-1: Fish Kill pH Lab</vt:lpstr>
      <vt:lpstr>Journal 2-3: Fish Kill Solved</vt:lpstr>
      <vt:lpstr>Lab 2-2: Exploring Pond Life</vt:lpstr>
      <vt:lpstr>Population Ecology Notes</vt:lpstr>
      <vt:lpstr>Journal 2-4: Mystery of Easter Island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Ecology–Part I: Communities and Populations </dc:title>
  <dc:creator>bradkozel</dc:creator>
  <cp:lastModifiedBy>bradkozel</cp:lastModifiedBy>
  <cp:revision>5</cp:revision>
  <dcterms:created xsi:type="dcterms:W3CDTF">2013-11-12T12:40:45Z</dcterms:created>
  <dcterms:modified xsi:type="dcterms:W3CDTF">2013-11-12T13:02:17Z</dcterms:modified>
</cp:coreProperties>
</file>