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1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0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5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0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2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2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5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6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1925-6EEB-0F4C-A123-66801226C132}" type="datetimeFigureOut">
              <a:rPr lang="en-US" smtClean="0"/>
              <a:t>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ACDF-4FA6-524F-8327-1DA8B6A1A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8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Bio2H Midyear Exam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36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Four Part Exam </a:t>
            </a:r>
          </a:p>
          <a:p>
            <a:pPr lvl="1"/>
            <a:r>
              <a:rPr lang="en-US" dirty="0" smtClean="0"/>
              <a:t>Two Case Studies</a:t>
            </a:r>
          </a:p>
          <a:p>
            <a:pPr lvl="2"/>
            <a:r>
              <a:rPr lang="en-US" dirty="0" smtClean="0"/>
              <a:t>Background Readings</a:t>
            </a:r>
          </a:p>
          <a:p>
            <a:pPr lvl="2"/>
            <a:r>
              <a:rPr lang="en-US" dirty="0" smtClean="0"/>
              <a:t>Interpret data from a specific experiment</a:t>
            </a:r>
          </a:p>
          <a:p>
            <a:pPr lvl="1"/>
            <a:r>
              <a:rPr lang="en-US" dirty="0" smtClean="0"/>
              <a:t>Experimental Design</a:t>
            </a:r>
          </a:p>
          <a:p>
            <a:pPr lvl="2"/>
            <a:r>
              <a:rPr lang="en-US" dirty="0" smtClean="0"/>
              <a:t>Write a hypothesis (If, then..)</a:t>
            </a:r>
          </a:p>
          <a:p>
            <a:pPr lvl="2"/>
            <a:r>
              <a:rPr lang="en-US" dirty="0" smtClean="0"/>
              <a:t>Independent, dependent, control variables</a:t>
            </a:r>
          </a:p>
          <a:p>
            <a:pPr lvl="2"/>
            <a:r>
              <a:rPr lang="en-US" dirty="0" smtClean="0"/>
              <a:t>Test, control groups</a:t>
            </a:r>
          </a:p>
          <a:p>
            <a:pPr lvl="1"/>
            <a:r>
              <a:rPr lang="en-US" dirty="0" smtClean="0"/>
              <a:t>Diversity of Life </a:t>
            </a:r>
          </a:p>
          <a:p>
            <a:pPr lvl="2"/>
            <a:r>
              <a:rPr lang="en-US" dirty="0" smtClean="0"/>
              <a:t>Final Reading reflection</a:t>
            </a:r>
          </a:p>
          <a:p>
            <a:pPr lvl="2"/>
            <a:r>
              <a:rPr lang="en-US" dirty="0" smtClean="0"/>
              <a:t>Bring your book, review Ch. 15</a:t>
            </a:r>
          </a:p>
          <a:p>
            <a:pPr lvl="1"/>
            <a:r>
              <a:rPr lang="en-US" dirty="0"/>
              <a:t>Multiple Choice Questions</a:t>
            </a:r>
          </a:p>
          <a:p>
            <a:pPr lvl="2"/>
            <a:r>
              <a:rPr lang="en-US" dirty="0"/>
              <a:t>Experimental Design </a:t>
            </a:r>
            <a:r>
              <a:rPr lang="en-US" dirty="0" smtClean="0"/>
              <a:t>Questions – Similar </a:t>
            </a:r>
            <a:r>
              <a:rPr lang="en-US" smtClean="0"/>
              <a:t>to Quest</a:t>
            </a:r>
            <a:endParaRPr lang="en-US" dirty="0"/>
          </a:p>
          <a:p>
            <a:pPr lvl="2"/>
            <a:r>
              <a:rPr lang="en-US" dirty="0"/>
              <a:t>Topics: Evolution, Ecology, Animal </a:t>
            </a:r>
            <a:r>
              <a:rPr lang="en-US" dirty="0" smtClean="0"/>
              <a:t>Behavior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3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2 Honor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7001"/>
          </a:xfrm>
        </p:spPr>
        <p:txBody>
          <a:bodyPr>
            <a:normAutofit/>
          </a:bodyPr>
          <a:lstStyle/>
          <a:p>
            <a:r>
              <a:rPr lang="en-US" dirty="0" smtClean="0"/>
              <a:t>Lab writing </a:t>
            </a:r>
          </a:p>
          <a:p>
            <a:pPr lvl="1"/>
            <a:r>
              <a:rPr lang="en-US" dirty="0" smtClean="0"/>
              <a:t>Tree lab write-up: Results and Discussion section</a:t>
            </a:r>
          </a:p>
          <a:p>
            <a:pPr lvl="1"/>
            <a:r>
              <a:rPr lang="en-US" dirty="0" err="1" smtClean="0"/>
              <a:t>Planaria</a:t>
            </a:r>
            <a:r>
              <a:rPr lang="en-US" dirty="0" smtClean="0"/>
              <a:t> Lab: Posters</a:t>
            </a:r>
          </a:p>
          <a:p>
            <a:r>
              <a:rPr lang="en-US" dirty="0" smtClean="0"/>
              <a:t>Lab Journals</a:t>
            </a:r>
          </a:p>
          <a:p>
            <a:pPr lvl="1"/>
            <a:r>
              <a:rPr lang="en-US" dirty="0" smtClean="0"/>
              <a:t>Journal Check on Dec. 17</a:t>
            </a:r>
            <a:r>
              <a:rPr lang="en-US" baseline="30000" dirty="0" smtClean="0"/>
              <a:t>th</a:t>
            </a:r>
            <a:r>
              <a:rPr lang="en-US" dirty="0" smtClean="0"/>
              <a:t> (very informal)</a:t>
            </a:r>
          </a:p>
          <a:p>
            <a:pPr lvl="1"/>
            <a:r>
              <a:rPr lang="en-US" dirty="0" err="1" smtClean="0"/>
              <a:t>Planaria</a:t>
            </a:r>
            <a:r>
              <a:rPr lang="en-US" dirty="0" smtClean="0"/>
              <a:t> Lab entries: Planning and data</a:t>
            </a:r>
          </a:p>
          <a:p>
            <a:pPr lvl="1"/>
            <a:r>
              <a:rPr lang="en-US" dirty="0" smtClean="0"/>
              <a:t>Termite Lab entries: Planning and data</a:t>
            </a:r>
          </a:p>
          <a:p>
            <a:pPr lvl="1"/>
            <a:r>
              <a:rPr lang="en-US" dirty="0" smtClean="0"/>
              <a:t>Lizard Observation entries: Normal behavior and Territorial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2 Honor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Decoding Journal Article</a:t>
            </a:r>
          </a:p>
          <a:p>
            <a:pPr lvl="1"/>
            <a:r>
              <a:rPr lang="en-US" dirty="0" err="1" smtClean="0"/>
              <a:t>Phototaxis</a:t>
            </a:r>
            <a:r>
              <a:rPr lang="en-US" dirty="0" smtClean="0"/>
              <a:t> paper Due Nov 27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Diversity of Life Reflections</a:t>
            </a:r>
          </a:p>
          <a:p>
            <a:pPr lvl="1"/>
            <a:r>
              <a:rPr lang="en-US" dirty="0" smtClean="0"/>
              <a:t>#8-12 in lab journals</a:t>
            </a:r>
          </a:p>
          <a:p>
            <a:r>
              <a:rPr lang="en-US" dirty="0" smtClean="0"/>
              <a:t>Quarter 2 Self assessment – in class tomorrow</a:t>
            </a:r>
          </a:p>
          <a:p>
            <a:r>
              <a:rPr lang="en-US" dirty="0" smtClean="0"/>
              <a:t>Midyear Exam – 1 pm on Wednesday </a:t>
            </a:r>
          </a:p>
          <a:p>
            <a:pPr lvl="1"/>
            <a:r>
              <a:rPr lang="en-US" dirty="0" smtClean="0"/>
              <a:t>Room  354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33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166</Words>
  <Application>Microsoft Macintosh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Bio2H Midyear Exam</vt:lpstr>
      <vt:lpstr>Biology 2 Honor Grades</vt:lpstr>
      <vt:lpstr>Biology 2 Honor Grades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2 Honor Grades</dc:title>
  <dc:creator>bradkozel</dc:creator>
  <cp:lastModifiedBy>bradkozel</cp:lastModifiedBy>
  <cp:revision>6</cp:revision>
  <dcterms:created xsi:type="dcterms:W3CDTF">2014-01-23T15:55:56Z</dcterms:created>
  <dcterms:modified xsi:type="dcterms:W3CDTF">2014-01-24T18:07:14Z</dcterms:modified>
</cp:coreProperties>
</file>