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5FEF2CE-ED29-1746-8CBB-639EB5BB204A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92E8942-6F14-C244-9010-FE703E299A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I Honor – Quarter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70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79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Case Study Assignment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710" y="1443786"/>
            <a:ext cx="8009090" cy="4710310"/>
          </a:xfrm>
        </p:spPr>
        <p:txBody>
          <a:bodyPr>
            <a:normAutofit/>
          </a:bodyPr>
          <a:lstStyle/>
          <a:p>
            <a:r>
              <a:rPr lang="en-US" dirty="0" smtClean="0"/>
              <a:t>2 cases – 25 pts. each</a:t>
            </a:r>
          </a:p>
          <a:p>
            <a:pPr lvl="1"/>
            <a:r>
              <a:rPr lang="en-US" dirty="0" smtClean="0"/>
              <a:t>”Clover” case – Investigation of evolution by natural selection. </a:t>
            </a:r>
          </a:p>
          <a:p>
            <a:pPr lvl="1"/>
            <a:r>
              <a:rPr lang="en-US" dirty="0" smtClean="0"/>
              <a:t>Ecology case study of your choice </a:t>
            </a:r>
          </a:p>
          <a:p>
            <a:r>
              <a:rPr lang="en-US" dirty="0" smtClean="0"/>
              <a:t>About two weeks to complete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6" name="Picture 4" descr="white clover durham 403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476" y="3680438"/>
            <a:ext cx="4114800" cy="263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170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4141"/>
            <a:ext cx="7024744" cy="1143000"/>
          </a:xfrm>
        </p:spPr>
        <p:txBody>
          <a:bodyPr/>
          <a:lstStyle/>
          <a:p>
            <a:r>
              <a:rPr lang="en-US" dirty="0"/>
              <a:t>Case Study Assignment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97" y="1839600"/>
            <a:ext cx="7536767" cy="4319694"/>
          </a:xfrm>
        </p:spPr>
        <p:txBody>
          <a:bodyPr>
            <a:normAutofit/>
          </a:bodyPr>
          <a:lstStyle/>
          <a:p>
            <a:r>
              <a:rPr lang="en-US" dirty="0"/>
              <a:t>Requirements…</a:t>
            </a:r>
          </a:p>
          <a:p>
            <a:pPr lvl="1"/>
            <a:r>
              <a:rPr lang="en-US" dirty="0"/>
              <a:t>Do NOT write on  the packets, turn in with your completed case</a:t>
            </a:r>
          </a:p>
          <a:p>
            <a:pPr lvl="1"/>
            <a:r>
              <a:rPr lang="en-US" dirty="0"/>
              <a:t>Fully answer each </a:t>
            </a:r>
            <a:r>
              <a:rPr lang="en-US" dirty="0" smtClean="0"/>
              <a:t>section of the case </a:t>
            </a:r>
            <a:endParaRPr lang="en-US" dirty="0"/>
          </a:p>
          <a:p>
            <a:pPr lvl="1"/>
            <a:r>
              <a:rPr lang="en-US" dirty="0"/>
              <a:t>Type </a:t>
            </a:r>
            <a:r>
              <a:rPr lang="en-US" dirty="0" smtClean="0"/>
              <a:t>your work.</a:t>
            </a:r>
          </a:p>
          <a:p>
            <a:pPr lvl="1"/>
            <a:r>
              <a:rPr lang="en-US" dirty="0" smtClean="0"/>
              <a:t>Full sentences.</a:t>
            </a:r>
          </a:p>
          <a:p>
            <a:pPr lvl="1"/>
            <a:r>
              <a:rPr lang="en-US" dirty="0" smtClean="0"/>
              <a:t>Format your work to match the case study</a:t>
            </a:r>
            <a:endParaRPr lang="en-US" dirty="0"/>
          </a:p>
          <a:p>
            <a:r>
              <a:rPr lang="en-US" dirty="0"/>
              <a:t>Tip…</a:t>
            </a:r>
          </a:p>
          <a:p>
            <a:pPr lvl="1"/>
            <a:r>
              <a:rPr lang="en-US" dirty="0"/>
              <a:t>Start right </a:t>
            </a:r>
            <a:r>
              <a:rPr lang="en-US" dirty="0" smtClean="0"/>
              <a:t>away, it is a lot of work to do in one night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080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198</TotalTime>
  <Words>98</Words>
  <Application>Microsoft Macintosh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Case Studies</vt:lpstr>
      <vt:lpstr>Case Study Assignment </vt:lpstr>
      <vt:lpstr>Case Study Assignment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Bio1H – Q4 Case Studies</dc:title>
  <dc:creator>bradkozel</dc:creator>
  <cp:lastModifiedBy>bradkozel</cp:lastModifiedBy>
  <cp:revision>9</cp:revision>
  <dcterms:created xsi:type="dcterms:W3CDTF">2013-05-13T14:55:30Z</dcterms:created>
  <dcterms:modified xsi:type="dcterms:W3CDTF">2014-05-19T13:11:21Z</dcterms:modified>
</cp:coreProperties>
</file>